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62" r:id="rId4"/>
    <p:sldId id="259" r:id="rId5"/>
    <p:sldId id="264" r:id="rId6"/>
    <p:sldId id="265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oglio_di_lavoro_di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/>
</c:chartSpac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62B5BFB-07AC-46B0-BF66-B53A5ED74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496098D1-4085-4645-A547-339655003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5B0A4F1-49F8-4C5F-A50A-42A5A7CF4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4ED14C0-73A5-4247-83A2-F56D27C4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E9D5A01-FCF0-4D5F-9461-4C9551650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92030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FEAE374-E49C-45F3-A270-C7D82BCA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6A8F0952-4FD5-41F3-BDAE-FADFC7E22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59A364BC-810F-4BD5-833D-CFE8E9AF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AFC5812-B0E7-47A6-BA28-64ADE1F0D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5AD47F1-5E6C-4B90-8F6B-7DECEE02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4282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D8F5318C-1246-4BF0-B6CA-C10D3C28C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0FAA2867-6948-43BA-A4DC-8323C2B50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81F35A20-0565-4AA5-B751-26C6FAAD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9974DF76-4F90-46AD-87D7-8D3B9502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37F76AC-F265-4890-A11D-F7FDC133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72969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15D5768-217E-4FCD-8E48-E4BF1908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F8159C6-8E01-43AC-805F-17CB4611C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3BBED319-9437-4BF6-8F4D-11D7BF0C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5A963A81-0457-4445-B9B6-8141DDDA5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1FA49A5-D602-473F-9DD6-842D5C41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7359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1EF8C73-B605-4F74-93FA-2B474EF7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CDED1A5-744F-4B47-8C5D-CDE125E03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F881DE3-8CCE-41F8-B9ED-ED3F07B7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51956DB-2BD7-41D0-AB77-F829CD4D9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F56446CA-F20D-45F9-A38D-C99DB825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4492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C661EBA-9FC5-4D7B-B8BA-F0C03B4F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41493EC-FEB9-404E-8520-EE277ABE8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8EC9239E-7E43-4C1F-A97B-6A9F25080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004FDE79-96D2-498E-B343-8B697928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0F2FB615-DC7B-43D5-98B0-3E6FEFF0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F037B83A-D8A5-46AA-8CAB-735C8F35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7452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CB89921-F3E4-4069-ABCD-824226F7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CCAF46E4-3F91-4E32-BE62-4267CA11A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B435A6D4-2F5C-4D2D-939E-EBAA96104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D11080D8-AAEC-4187-8C68-6B19C027A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0A4630E9-12BF-413B-81DC-5FB43BDB8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E14EF5DF-B3A0-4FFA-A6EE-9DF1D2FD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BDEC98E3-20F6-4747-8D8C-1F33D3088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0865622B-C442-4D32-994B-C05277845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6161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718F068-FF3C-448E-B736-29D329551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EB50E666-1801-45E0-B236-097BF6A2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4ACCED99-0865-452F-B368-E981702B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70A7CFDA-70E3-4627-97F8-E863E303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94046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87734498-C865-46C6-89CB-1FAC16EA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B6761E8A-4317-49FE-A138-35EA968BF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7363FBBD-2503-44A8-9B60-137D1448D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6441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8BAAEC8-75B6-46EB-B164-05C4E4B2C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85A25CB-8BD3-4CCF-9E42-006EFA3AC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A7F3AF8A-8269-4BCB-B728-836CE3022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9262EB7B-DA15-4C02-AD74-B1AEFB4C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B84EA1B8-3519-4416-8FB0-C2E30FEF9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C5B0FDC8-B988-4C90-9871-C51F27F1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8618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E262340-537A-4C5A-A984-9156B2DB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D1ED6FA8-443C-4617-BEE2-93315AC14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C8FF9750-2446-4105-816E-E01F86F91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593EB525-A865-4B24-BC4A-B59CA653E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B7CBF0F9-3098-485D-BE03-84922761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685417CA-952B-4683-A744-1E114544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1237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D6B66AB8-B601-4787-829A-EA7A28E74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81181AF1-04DC-4F91-816C-99B744F72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2EAFD56C-8725-4A22-91BA-8E12BCD15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9BFFE-4B5E-4942-9F50-6EF6F75D842F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D2F2A83-492E-4825-87BC-C37ACC2A3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E091D7F-6026-4883-B8FB-9134DF23E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0241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ott. Leon Zingales"/>
          <p:cNvPicPr>
            <a:picLocks noChangeAspect="1" noChangeArrowheads="1"/>
          </p:cNvPicPr>
          <p:nvPr/>
        </p:nvPicPr>
        <p:blipFill>
          <a:blip r:embed="rId2" cstate="print"/>
          <a:srcRect l="891" r="891"/>
          <a:stretch>
            <a:fillRect/>
          </a:stretch>
        </p:blipFill>
        <p:spPr bwMode="auto">
          <a:xfrm>
            <a:off x="1928794" y="1785926"/>
            <a:ext cx="5486400" cy="4114800"/>
          </a:xfrm>
          <a:prstGeom prst="rect">
            <a:avLst/>
          </a:prstGeom>
          <a:noFill/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1785918" y="285728"/>
            <a:ext cx="5486400" cy="1071570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Valutazione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relativa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Dirigente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scolastico</a:t>
            </a:r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(Risposte possibili: moltissimo, molto, poco, per niente)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714480" y="628652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A. S. </a:t>
            </a:r>
            <a:r>
              <a:rPr lang="it-IT" dirty="0" smtClean="0"/>
              <a:t>2020/2021</a:t>
            </a:r>
            <a:endParaRPr lang="it-IT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Questionario personale docente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6357958"/>
            <a:ext cx="1651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Partecipanti  84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44824"/>
            <a:ext cx="4392488" cy="31479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844824"/>
            <a:ext cx="4342805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="" xmlns:a16="http://schemas.microsoft.com/office/drawing/2014/main" id="{FCC31A17-9A03-4BEC-9BD2-9CDCDFFC902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179831456"/>
              </p:ext>
            </p:extLst>
          </p:nvPr>
        </p:nvGraphicFramePr>
        <p:xfrm>
          <a:off x="172616" y="1196752"/>
          <a:ext cx="4399384" cy="26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556792"/>
            <a:ext cx="4676775" cy="3096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556792"/>
            <a:ext cx="4032448" cy="310095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5958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4464495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4104456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F8B040A-954B-435C-9843-6AC779D2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/>
              <a:t>Questionario  genitori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D2D66EAC-6E3C-4D23-9DF2-5AF2463219FD}"/>
              </a:ext>
            </a:extLst>
          </p:cNvPr>
          <p:cNvSpPr txBox="1"/>
          <p:nvPr/>
        </p:nvSpPr>
        <p:spPr>
          <a:xfrm>
            <a:off x="755576" y="623731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Partecipanti </a:t>
            </a:r>
            <a:r>
              <a:rPr lang="it-IT" dirty="0" smtClean="0"/>
              <a:t>128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60848"/>
            <a:ext cx="4392488" cy="2867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988840"/>
            <a:ext cx="4041056" cy="292531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74127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4680520" cy="32403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700808"/>
            <a:ext cx="3868688" cy="331236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19</Words>
  <Application>Microsoft Office PowerPoint</Application>
  <PresentationFormat>Presentazione su schermo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Diapositiva 1</vt:lpstr>
      <vt:lpstr>Questionario personale docente</vt:lpstr>
      <vt:lpstr>Diapositiva 3</vt:lpstr>
      <vt:lpstr>Diapositiva 4</vt:lpstr>
      <vt:lpstr>Questionario  genitori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73</cp:revision>
  <dcterms:created xsi:type="dcterms:W3CDTF">2016-06-19T14:54:51Z</dcterms:created>
  <dcterms:modified xsi:type="dcterms:W3CDTF">2021-06-16T11:15:29Z</dcterms:modified>
</cp:coreProperties>
</file>