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B774C-5302-4899-802F-90AB4F173CAA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7FE22-9167-44D5-B33C-0E183467E32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27900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7FE22-9167-44D5-B33C-0E183467E32D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44340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4C4FD52-C925-4614-8462-9A3448F08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8A8E6DCE-E635-46C4-9468-D48920009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8AE13B6-8425-46B3-9E2F-8C19AF8E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A289656-8DCD-4678-BDF6-6296F73E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C407410-8D04-4694-A6A1-80A69E1A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9269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3998C5A-B88B-4781-9FC7-25750BCEA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0356D903-80C6-46E4-AE6D-7B0C82C0C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6D38FC9-3C0B-4776-A15C-F0949489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3693FC2-C131-4058-BA95-CE1AF0553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B9214B8-57E9-432F-A16C-8BE51567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7831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82F1CB6D-629B-452B-A163-C077DD43B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3F500FB9-8847-4E2E-A5E0-27ABA72B1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A85F478-A771-42C5-BB50-42A2349E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95EFC04-17C1-429D-81EC-AB1DFF74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EE67A58-6657-4D94-A6A7-F7AFDD64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7798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8EC3362-6457-44E9-A19B-D7D84C297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22F16AD-61F8-4FB4-9E6B-5BCCDCCBF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3A32BA8-151E-4A49-AA76-1DD6657DD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722B9F6-1B94-40E3-B6EF-B452AE03C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E8CEB98-DB73-4799-A5F4-C5DF8D72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6137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4385363-1B89-427B-BC2D-376A8B29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5A4E3550-3986-410D-8497-E77F8A81A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B32F5D0-35DE-4B6C-A604-06306A0C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88D101A-8ED6-4380-BF90-A58A59DE9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94F3FFD-2F54-49D5-9CA3-9B8E08D2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9449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192B5DD-5227-4E8B-B10A-2CF1E8647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4746432-7E00-455E-8827-C89091926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FEEC3A5-8F04-40AE-9D55-8FD630C31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BC4AF88-28B1-4F89-A58F-039688BA2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6ED8860-9D32-445E-8696-007AAFBE6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B85318E2-081E-49AD-92AB-F70AE348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1113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4461457-7199-4BFB-9B2A-6B3B909F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D371CAF-9E93-40CD-BFD5-F1BD7F8BF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F4CED58F-C9B1-4118-8C63-AB51B8143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F88E2AA1-B5D3-4B9E-8D3E-E4E018D61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CF046007-FB71-45BE-B208-305CA9B41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17532533-D727-45AA-8D9F-E34496981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4681F693-DA7C-4F7C-85D5-EA6AEF7A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8683A922-33F1-484D-AE9B-6B0E8401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2372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FFD2185-B6DD-4FE4-8020-A65D033D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90079D17-EDA9-4332-85A6-F6ED9020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C3747E37-0A20-4120-BB3D-8DE08892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4DAE817-6248-441E-A937-D50B33006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707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5CACC3B6-45FE-4BF9-AA39-A3585280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54D60BD5-5498-4767-AC77-295FEAA86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46C22EB0-045B-47CD-AADC-A59E11DFC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291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D6CD4E7-9C70-452E-B243-319E633DD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EBB6B9D-2F2B-457A-8706-8ED8D1F9C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E4CE220F-5B5A-498C-A704-942BF51F7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D3D6F8B-1307-4E53-8F86-B8A4C0C2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D59C018-5AE3-4B49-9727-DC72B387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BF6A287-A470-4583-80C0-DFE93B73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7666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194FF39-D554-4FBD-B44E-86769A430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D8E57438-BBE0-4E7F-8C61-09E1CCC1A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EA98C154-6BAD-4258-A178-7C96BC21F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710ADA74-008A-41F2-8260-FB0D7888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DFD22179-7D9D-4719-AD26-CE60A0EC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4FD4524D-82F8-4D94-9AC0-1C6F32EA6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6320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6E1688F7-8A7D-44DE-92D2-E9645C3E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5AF0E2D8-A199-4B06-8161-59F8E460C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258CBFF-CFBF-4A9B-ADE1-FD8B77D75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F94FE-3169-446F-9C46-A2E4C788FC7C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E149AE7-CBA7-4C73-BE35-24D3B5F46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89B2C4A-B889-48D6-93B1-36A25AAA3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1809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/>
          </a:bodyPr>
          <a:lstStyle/>
          <a:p>
            <a:r>
              <a:rPr lang="it-IT" sz="4000" dirty="0"/>
              <a:t>QUESTIONARIO PERSONALE DOCENTE</a:t>
            </a:r>
          </a:p>
        </p:txBody>
      </p:sp>
      <p:sp>
        <p:nvSpPr>
          <p:cNvPr id="4" name="CasellaDiTesto 3"/>
          <p:cNvSpPr txBox="1"/>
          <p:nvPr/>
        </p:nvSpPr>
        <p:spPr>
          <a:xfrm flipH="1">
            <a:off x="611560" y="5877272"/>
            <a:ext cx="3026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Partecipanti  </a:t>
            </a:r>
            <a:r>
              <a:rPr lang="it-IT" dirty="0" smtClean="0"/>
              <a:t>84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83568" y="5013176"/>
            <a:ext cx="2722054" cy="372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A.S. </a:t>
            </a:r>
            <a:r>
              <a:rPr lang="it-IT" dirty="0" smtClean="0"/>
              <a:t>2020/2021</a:t>
            </a:r>
            <a:endParaRPr lang="it-IT" dirty="0"/>
          </a:p>
        </p:txBody>
      </p:sp>
      <p:pic>
        <p:nvPicPr>
          <p:cNvPr id="1027" name="Picture 3" descr="C:\Users\utente\AppData\Local\Microsoft\Windows\Temporary Internet Files\Content.IE5\1ELUTPH6\docenti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556792"/>
            <a:ext cx="4104456" cy="28917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4536504" cy="298246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844824"/>
            <a:ext cx="4032448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060848"/>
            <a:ext cx="4472880" cy="295232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060848"/>
            <a:ext cx="4032448" cy="296455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4536504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16832"/>
            <a:ext cx="3954760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4649316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060848"/>
            <a:ext cx="4104456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4608512" cy="28384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16832"/>
            <a:ext cx="4104456" cy="281520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628800"/>
            <a:ext cx="4464496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628800"/>
            <a:ext cx="4320480" cy="303428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44824"/>
            <a:ext cx="4608513" cy="307352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844824"/>
            <a:ext cx="4176464" cy="3096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4464496" cy="292531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844824"/>
            <a:ext cx="4211960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916832"/>
            <a:ext cx="4680520" cy="2819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916832"/>
            <a:ext cx="4176464" cy="280149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772816"/>
            <a:ext cx="4845174" cy="28083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772816"/>
            <a:ext cx="3888432" cy="282473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44824"/>
            <a:ext cx="4608512" cy="298665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3" y="1844824"/>
            <a:ext cx="4104455" cy="29622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9</Words>
  <Application>Microsoft Office PowerPoint</Application>
  <PresentationFormat>Presentazione su schermo (4:3)</PresentationFormat>
  <Paragraphs>4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QUESTIONARIO PERSONALE DOCENTE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101</cp:revision>
  <dcterms:created xsi:type="dcterms:W3CDTF">2016-10-06T15:51:23Z</dcterms:created>
  <dcterms:modified xsi:type="dcterms:W3CDTF">2021-06-16T13:47:15Z</dcterms:modified>
</cp:coreProperties>
</file>