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1" r:id="rId2"/>
    <p:sldId id="262" r:id="rId3"/>
    <p:sldId id="258" r:id="rId4"/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B01AD8-E18A-4291-B21E-53E1C0123225}" type="datetimeFigureOut">
              <a:rPr lang="it-IT" smtClean="0"/>
              <a:pPr/>
              <a:t>16/06/2021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immagini genito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immagini genito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 descr="E:\RAV FALITI\g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112097" cy="4825403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Sondaggio Genitori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177281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A. S. </a:t>
            </a:r>
            <a:r>
              <a:rPr lang="it-IT" dirty="0" smtClean="0"/>
              <a:t>2020/2021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2492896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Partecipanti </a:t>
            </a:r>
            <a:r>
              <a:rPr lang="it-IT" dirty="0" smtClean="0"/>
              <a:t>128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39248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96308" cy="29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3596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5"/>
            <a:ext cx="45365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4104456" cy="278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32048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14947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72816"/>
            <a:ext cx="4464496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879701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545410" cy="324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9</Words>
  <Application>Microsoft Office PowerPoint</Application>
  <PresentationFormat>Presentazione su schermo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Carta</vt:lpstr>
      <vt:lpstr>Sondaggio Genitori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Sondaggio Genitori</dc:title>
  <dc:creator>utente</dc:creator>
  <cp:lastModifiedBy>utente</cp:lastModifiedBy>
  <cp:revision>58</cp:revision>
  <dcterms:created xsi:type="dcterms:W3CDTF">2016-07-01T16:28:07Z</dcterms:created>
  <dcterms:modified xsi:type="dcterms:W3CDTF">2021-06-16T10:46:37Z</dcterms:modified>
</cp:coreProperties>
</file>