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8" r:id="rId2"/>
    <p:sldId id="270" r:id="rId3"/>
    <p:sldId id="271" r:id="rId4"/>
    <p:sldId id="272" r:id="rId5"/>
    <p:sldId id="275" r:id="rId6"/>
    <p:sldId id="274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AF24ED4-39D5-4431-8A29-572E59BE87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50B8A159-8843-41CB-89B3-3A49633A3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ABA65BDC-84C2-4320-9F6E-EDBC22D3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76521D21-E7C9-437D-B21A-4B90C1F96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6B27DC52-9D5C-4E0D-A926-28677D347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5259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F645651-2710-41DC-83FD-67A2F76B4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A22F7FEE-A83E-4F21-90EB-EF865182E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87C9E238-0D1A-4BBC-B347-37042332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E2949C9-2110-4148-BE98-B25D90293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3C863D63-EB3B-4B39-B3B6-3E204180F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2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45C930D5-7AB0-4E07-9A52-6D83B179A2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D9B958A2-3AAA-4DCE-9E70-A78327A3CB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7AF31B67-334F-4D71-8C1D-B3723CEC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847047BD-75D1-4993-BB8A-F7E77993D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72D42D88-9183-4FE1-BC7D-0C29BA45C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671667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7FD4616-A87C-4682-8325-212A17C2B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072009C-67D9-46B0-B997-A24B489C6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27A75974-ADA2-464A-8F94-847BE3F70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C295CB4F-001E-42BA-807C-01DD02CAC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DF28602F-E360-43B4-8FA0-21A11FC4D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78745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08FBC97-76A8-4DED-9B7B-D5789D42B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347AEFA8-C308-4565-AFFE-05F1AE1B5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98CA4BFF-E8D5-41C5-BFFF-67ABA5B83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5CA0591C-7645-4A8A-9C84-E4B34EE34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CE34AA5-216E-4DF7-8DC1-E861E475B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87980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8F18167-AEC4-4C79-82C3-E913F2CC1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A2561575-C715-473A-A339-F6C912755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DFCDE136-EAB2-4EA2-A424-B4A11D38E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45F2FBB8-8EAC-41DD-83E9-88B279136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ACEF7761-8A26-4FFA-868A-EF6F70C77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C9B4AE9D-267B-4151-84D3-F47B416C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5044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7398398-7C51-4C54-A86F-764493861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193FA9A2-8951-4A73-8C14-AC30900B6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6FF6865A-AD08-4067-9244-4D57D612D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87BEDEEC-D883-47DC-AE8B-7AF621542C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7C6E85F8-EEFE-4BFD-BDCC-5EB98DE473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9AA759F3-815B-42ED-84DE-0437A7E1F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80AD56FD-FB7A-4658-9E1E-D96CBFF64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B9AD45B4-40E1-4A8B-B5E5-D4C266A6D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165929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381D606-6640-4937-BA45-434AEE33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6ECE1268-A502-491D-B8C3-4FB43D21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BF7354C9-D383-401C-B2E2-B214A72AD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1AD03776-E1CB-430F-8C1D-A31124A25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2942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2D29A921-A39E-43DE-8B25-AAB275978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93357A61-DED4-46F2-8072-CD4EF0B9F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B7AE80A4-CC38-4297-8A05-DC17E8B4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21511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9B5B393-343A-4604-8E60-AA9F93355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DFFB7899-89F8-4623-923D-C10123AC0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CD4B584E-37BB-42FF-8DFE-9C63AC96BA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7E686348-761F-4C35-B83D-3954A1B83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D5D4E513-EB55-428E-A3D0-9EE6F5960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9DFE2117-A18B-4340-B66A-9BB7FB739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75878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EDA1582-9895-42E5-B44B-C5C6C5E62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02694E52-55C6-407C-BB73-A9136B3EB3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E2A507E3-9F8B-43AF-8920-5CE620F0A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75CB8FA4-B712-41E3-92B7-F292C37C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393E2DD9-5CF7-46E2-9853-D5CF07B15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BE1DED9A-918D-4F11-805C-90A88D85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2251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21571C8E-F5F1-41E6-B61F-38587E4DB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5FBCDA2A-9883-4E37-81AA-8B9EB2D31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65C512DF-9161-4A86-895B-672C0CFF4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0E1D5-E6D4-4414-832F-8E237AB73384}" type="datetimeFigureOut">
              <a:rPr lang="it-IT" smtClean="0"/>
              <a:pPr/>
              <a:t>16/06/2021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BAAF10AF-E319-4DEC-B362-38E277BC0E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D55B5D24-B60C-455E-810D-8A509AD90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DC558-5D46-4648-989A-392C3AD7585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1411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STRESS LAVORO – CORRELATO</a:t>
            </a:r>
            <a:br>
              <a:rPr lang="it-IT" dirty="0"/>
            </a:br>
            <a:r>
              <a:rPr lang="it-IT" dirty="0"/>
              <a:t>PERSONALE DOCENTE E ATA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285852" y="6286520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Votanti </a:t>
            </a:r>
            <a:r>
              <a:rPr lang="it-IT" dirty="0" smtClean="0"/>
              <a:t>84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071802" y="6072206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A.S. </a:t>
            </a:r>
            <a:r>
              <a:rPr lang="it-IT" dirty="0" smtClean="0"/>
              <a:t>2020/2021</a:t>
            </a:r>
            <a:endParaRPr lang="it-IT" dirty="0"/>
          </a:p>
        </p:txBody>
      </p:sp>
      <p:pic>
        <p:nvPicPr>
          <p:cNvPr id="1026" name="Picture 2" descr="C:\Users\Utente\Desktop\Immagin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000240"/>
            <a:ext cx="4030663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48"/>
            <a:ext cx="4649316" cy="31683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060848"/>
            <a:ext cx="4104456" cy="31683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16832"/>
            <a:ext cx="4608512" cy="28384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916832"/>
            <a:ext cx="4104456" cy="281520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628800"/>
            <a:ext cx="4464496" cy="302433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628800"/>
            <a:ext cx="4320480" cy="303428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916832"/>
            <a:ext cx="4680520" cy="2819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916832"/>
            <a:ext cx="4176464" cy="280149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772816"/>
            <a:ext cx="4845174" cy="288032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772816"/>
            <a:ext cx="3936851" cy="288032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9</Words>
  <Application>Microsoft Office PowerPoint</Application>
  <PresentationFormat>Presentazione su schermo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STRESS LAVORO – CORRELATO PERSONALE DOCENTE E ATA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LAVORO – CORRELATO PERSONALE DOCENTE E ATA</dc:title>
  <dc:creator>utente</dc:creator>
  <cp:lastModifiedBy>utente</cp:lastModifiedBy>
  <cp:revision>31</cp:revision>
  <dcterms:created xsi:type="dcterms:W3CDTF">2016-10-20T15:53:19Z</dcterms:created>
  <dcterms:modified xsi:type="dcterms:W3CDTF">2021-06-16T14:05:00Z</dcterms:modified>
</cp:coreProperties>
</file>