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5"/>
  </p:notesMasterIdLst>
  <p:sldIdLst>
    <p:sldId id="262" r:id="rId2"/>
    <p:sldId id="258" r:id="rId3"/>
    <p:sldId id="263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1E1DB-A370-4101-AA77-BFF91BE2E831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7803A-BD91-4EF1-BA67-02431CE2E56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7803A-BD91-4EF1-BA67-02431CE2E561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1E5B72-B633-41DF-932F-64B2CD07A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EF69802-B034-451A-A399-B397E9D9D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EFC0C0-DE65-453C-8344-1CA5B5050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116937-5D97-48D5-A09B-91A3BC49B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DFEF83-46E6-45F6-B89D-A7A4CA532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224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631DBD-CAEF-48AF-9114-DB0C590F2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193B152-7675-4880-951E-EAF41471D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E6286C-164C-4EF6-8A82-D68459D0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046FEF-1656-4124-BF84-A4F775E5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5C1FDC-704E-4772-A467-8D98AFBEF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528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DA15B7F-1AF0-4B3A-958E-0665286EF2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5F48D6-6173-4A07-9AD8-3920023CE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C4D617A-07C5-42BB-BDF8-28423D9F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21DB22-800B-4DB8-A05E-FA70BFF07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37E6AB-183D-46DD-8FB1-37DEFA2AF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088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16F546-1079-4FB6-A69B-FFA87CB5C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EF03A1-CF88-43EE-BC40-8DD2BA032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4B5D98-099A-4DF6-BBCE-AECE77F13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5D39A9-63F4-4C34-88DF-E0405CC63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8DBE41-8A10-45EF-9004-C2E187A2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44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0C7E34-C50B-4DD4-AB66-E3E96573B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88391A7-5DBB-4333-A493-2373F6DD0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FF7EC4-6F9A-400D-A810-442773DA4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F169F1-0582-4EEF-95B4-DAD043123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C1F070-F595-4083-ABB5-F9BA47B7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7580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8C31DB-BBCD-425D-BFD4-BC6EE01E0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A37734-FE36-41EB-BECA-1880F00CE4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9CEDA8-3872-49C3-BCCB-30B9653AC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3085B4-44F7-4ADB-B73B-C69BF450A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ED38A08-333F-41A7-B773-2DB334F94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01536B-EEB4-4365-BDBF-3F102DC3C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889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B660E5-094A-4C2D-867A-4619D915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6B77D9-AE40-4F91-B0DB-D576E5EC1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170113E-FEB5-4DE6-8A93-F7225873A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26338EB-298F-4437-B0D8-6B3854633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DD73856-E5EE-4B3F-B5A4-59A49E4629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2CD2A6E-AD97-4070-96FC-0FD81ADF0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0C85A1B-3047-459B-A197-C330DDD2B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688CC8E-8F16-4A6B-B8B4-F6E4396F4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73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98C4BC-3074-413F-933A-C96D1643F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BFD87E9-A465-489D-891A-ECB9D7C22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7090A4E-900D-4536-9CA8-C732E6E9D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0CB0D1B-AE64-46BD-ABAC-AEEA7DD8A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198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9DA4376-830D-44BA-A579-9C5A2663E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84F2076-7AB0-458C-B26F-9C6F32A0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FAD6C7F-4087-4B9F-A1EF-33A893B31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007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A6FF11-4100-4CC7-9109-FAF89363D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F3246F-419E-441A-B085-FC50A21CC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61839A1-42B8-4339-AB14-EAEE85DFE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72B06B-D141-4629-B6B2-71C8EAB33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048BE3-6FEC-4FA3-A57A-24AFEDEF9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3376C33-B5F1-450E-BCA8-00D10AA6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394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12A67A-8701-4E7F-B3FE-4D2A21198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EE7089-D8AC-4285-A1F2-1A9332E34C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5B48A59-680A-4EA4-A2DA-86175702F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30D4D51-C12A-49C6-9349-7ABD204F0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4B8401B-59BE-415C-B4FA-E7628BA17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AA4680C-BFA5-4C4E-B0A4-21D9C5001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463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A2600C7-8740-485C-A22B-8D93BD255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9EC5BF1-8966-488D-99C1-B1B45AF99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D7E15F-6F93-490D-809F-C90CC05552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6C348-0074-4EA8-AA3F-E32EB4CC9CC0}" type="datetimeFigureOut">
              <a:rPr lang="it-IT" smtClean="0"/>
              <a:pPr/>
              <a:t>12/07/2022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12CC7A-3A73-4A12-8F56-94CB0AFE6E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450040-AE01-460D-B80D-BD01CD076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079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Questionario coordinatori di plesso</a:t>
            </a:r>
            <a:br>
              <a:rPr lang="it-IT" dirty="0"/>
            </a:b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(Risposte possibili: moltissimo, molto, poco, per niente)</a:t>
            </a:r>
            <a:endParaRPr lang="it-IT" sz="1600" dirty="0"/>
          </a:p>
        </p:txBody>
      </p:sp>
      <p:pic>
        <p:nvPicPr>
          <p:cNvPr id="1026" name="Picture 2" descr="C:\Users\utente\AppData\Local\Microsoft\Windows\Temporary Internet Files\Content.IE5\Q5K88GI2\teacher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1857364"/>
            <a:ext cx="5000660" cy="4206921"/>
          </a:xfrm>
          <a:prstGeom prst="rect">
            <a:avLst/>
          </a:prstGeom>
          <a:noFill/>
        </p:spPr>
      </p:pic>
      <p:sp>
        <p:nvSpPr>
          <p:cNvPr id="4" name="CasellaDiTesto 3"/>
          <p:cNvSpPr txBox="1"/>
          <p:nvPr/>
        </p:nvSpPr>
        <p:spPr>
          <a:xfrm>
            <a:off x="611560" y="6340765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A.S. 2021/2022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26849F67-5273-4B79-4948-5B84DB6B1659}"/>
              </a:ext>
            </a:extLst>
          </p:cNvPr>
          <p:cNvSpPr txBox="1">
            <a:spLocks/>
          </p:cNvSpPr>
          <p:nvPr/>
        </p:nvSpPr>
        <p:spPr>
          <a:xfrm>
            <a:off x="467544" y="764704"/>
            <a:ext cx="78867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dirty="0"/>
              <a:t>Questionario personale docente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D2886BD-93A6-834F-B9A4-15327FE15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012" y="1916832"/>
            <a:ext cx="5895975" cy="27432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BF19945C-B4F1-309A-77FE-E2202746713C}"/>
              </a:ext>
            </a:extLst>
          </p:cNvPr>
          <p:cNvSpPr txBox="1">
            <a:spLocks/>
          </p:cNvSpPr>
          <p:nvPr/>
        </p:nvSpPr>
        <p:spPr>
          <a:xfrm>
            <a:off x="467544" y="764704"/>
            <a:ext cx="78867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dirty="0"/>
              <a:t>Questionario genitori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919B46C2-7B07-4BE2-2CFB-A3ECAC8DD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2038350"/>
            <a:ext cx="5695950" cy="2781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29</Words>
  <Application>Microsoft Office PowerPoint</Application>
  <PresentationFormat>Presentazione su schermo (4:3)</PresentationFormat>
  <Paragraphs>5</Paragraphs>
  <Slides>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Questionario coordinatori di plesso (Risposte possibili: moltissimo, molto, poco, per niente)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Dirigente</cp:lastModifiedBy>
  <cp:revision>54</cp:revision>
  <dcterms:created xsi:type="dcterms:W3CDTF">2016-06-16T16:26:07Z</dcterms:created>
  <dcterms:modified xsi:type="dcterms:W3CDTF">2022-07-12T07:43:33Z</dcterms:modified>
</cp:coreProperties>
</file>