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4" r:id="rId6"/>
    <p:sldId id="265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571B-4117-475E-8A12-905947C36EE9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DDAC4-1B22-467C-B6D8-3B09A0A60C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0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DDAC4-1B22-467C-B6D8-3B09A0A60CB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6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2B5BFB-07AC-46B0-BF66-B53A5ED74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6098D1-4085-4645-A547-339655003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0A4F1-49F8-4C5F-A50A-42A5A7CF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ED14C0-73A5-4247-83A2-F56D27C4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9D5A01-FCF0-4D5F-9461-4C955165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30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EAE374-E49C-45F3-A270-C7D82BCA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8F0952-4FD5-41F3-BDAE-FADFC7E22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A364BC-810F-4BD5-833D-CFE8E9AF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C5812-B0E7-47A6-BA28-64ADE1F0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AD47F1-5E6C-4B90-8F6B-7DECEE02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2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8F5318C-1246-4BF0-B6CA-C10D3C28C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AA2867-6948-43BA-A4DC-8323C2B50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F35A20-0565-4AA5-B751-26C6FAAD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74DF76-4F90-46AD-87D7-8D3B9502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7F76AC-F265-4890-A11D-F7FDC133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9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D5768-217E-4FCD-8E48-E4BF19080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159C6-8E01-43AC-805F-17CB4611C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BED319-9437-4BF6-8F4D-11D7BF0C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963A81-0457-4445-B9B6-8141DDDA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FA49A5-D602-473F-9DD6-842D5C41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5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F8C73-B605-4F74-93FA-2B474EF7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DED1A5-744F-4B47-8C5D-CDE125E0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881DE3-8CCE-41F8-B9ED-ED3F07B7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956DB-2BD7-41D0-AB77-F829CD4D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446CA-F20D-45F9-A38D-C99DB825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92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61EBA-9FC5-4D7B-B8BA-F0C03B4F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1493EC-FEB9-404E-8520-EE277ABE8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C9239E-7E43-4C1F-A97B-6A9F25080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4FDE79-96D2-498E-B343-8B697928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2FB615-DC7B-43D5-98B0-3E6FEFF0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37B83A-D8A5-46AA-8CAB-735C8F35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29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89921-F3E4-4069-ABCD-824226F7B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AF46E4-3F91-4E32-BE62-4267CA11A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35A6D4-2F5C-4D2D-939E-EBAA96104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1080D8-AAEC-4187-8C68-6B19C027A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4630E9-12BF-413B-81DC-5FB43BDB8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4EF5DF-B3A0-4FFA-A6EE-9DF1D2FD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EC98E3-20F6-4747-8D8C-1F33D308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65622B-C442-4D32-994B-C0527784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61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8F068-FF3C-448E-B736-29D32955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50E666-1801-45E0-B236-097BF6A2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CCED99-0865-452F-B368-E981702B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A7CFDA-70E3-4627-97F8-E863E303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04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734498-C865-46C6-89CB-1FAC16EAF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761E8A-4317-49FE-A138-35EA968B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63FBBD-2503-44A8-9B60-137D1448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41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AAEC8-75B6-46EB-B164-05C4E4B2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5A25CB-8BD3-4CCF-9E42-006EFA3AC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3AF8A-8269-4BCB-B728-836CE3022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62EB7B-DA15-4C02-AD74-B1AEFB4C1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4EA1B8-3519-4416-8FB0-C2E30FEF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B0FDC8-B988-4C90-9871-C51F27F1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1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262340-537A-4C5A-A984-9156B2DB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ED6FA8-443C-4617-BEE2-93315AC14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F9750-2446-4105-816E-E01F86F91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3EB525-A865-4B24-BC4A-B59CA653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CBF0F9-3098-485D-BE03-84922761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5417CA-952B-4683-A744-1E114544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37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B66AB8-B601-4787-829A-EA7A28E7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181AF1-04DC-4F91-816C-99B744F7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FD56C-8725-4A22-91BA-8E12BCD15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BFFE-4B5E-4942-9F50-6EF6F75D842F}" type="datetimeFigureOut">
              <a:rPr lang="it-IT" smtClean="0"/>
              <a:pPr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2F2A83-492E-4825-87BC-C37ACC2A3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091D7F-6026-4883-B8FB-9134DF23E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B72A-FCD0-40D3-905B-E15B42B4603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4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785918" y="285728"/>
            <a:ext cx="5486400" cy="107157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Valutazione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relativa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Dirigente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scolastico</a:t>
            </a:r>
            <a:b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(Risposte possibili: moltissimo, molto, poco, per niente)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14480" y="628652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A. S. 2021/2022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2F4668-C32C-BDD3-AC7E-B24E0811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089" y="1628800"/>
            <a:ext cx="3219822" cy="429309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49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Questionario personale docente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9D67F1-EAFA-0932-D5CD-88BF27A08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21137"/>
            <a:ext cx="5256584" cy="32999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54579B-9AFC-EBF5-409E-F4AC124A7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895681"/>
            <a:ext cx="6002764" cy="29176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CC31A17-9A03-4BEC-9BD2-9CDCDFFC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831456"/>
              </p:ext>
            </p:extLst>
          </p:nvPr>
        </p:nvGraphicFramePr>
        <p:xfrm>
          <a:off x="172616" y="1196752"/>
          <a:ext cx="4399384" cy="26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F9B17E54-3BBD-9E52-DD18-2DA2083B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8261"/>
            <a:ext cx="5688632" cy="31181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6DAD3F-736D-1305-0F22-706FB3D90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7" y="3581797"/>
            <a:ext cx="59912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DC896B-4B8F-95F4-24C5-AFBEE446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71" y="516534"/>
            <a:ext cx="6499257" cy="309634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16778E-451A-5A93-3374-08ED7148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12" y="3655299"/>
            <a:ext cx="6222847" cy="30963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B040A-954B-435C-9843-6AC779D2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013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Questionario  genitori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FFB5D0-A1D3-6ABD-C751-2E37BAE1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83" y="1052736"/>
            <a:ext cx="5750776" cy="28803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336EB3-7282-0A3C-5143-3EE9C155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83" y="3789040"/>
            <a:ext cx="60198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2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032E54-2861-D3CD-23C0-A904E8262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124744"/>
            <a:ext cx="5753100" cy="2686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30</Words>
  <Application>Microsoft Office PowerPoint</Application>
  <PresentationFormat>Presentazione su schermo (4:3)</PresentationFormat>
  <Paragraphs>5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Questionario personale docente</vt:lpstr>
      <vt:lpstr>Presentazione standard di PowerPoint</vt:lpstr>
      <vt:lpstr>Presentazione standard di PowerPoint</vt:lpstr>
      <vt:lpstr>Questionario  genitori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Dirigente</cp:lastModifiedBy>
  <cp:revision>82</cp:revision>
  <dcterms:created xsi:type="dcterms:W3CDTF">2016-06-19T14:54:51Z</dcterms:created>
  <dcterms:modified xsi:type="dcterms:W3CDTF">2022-07-12T07:36:21Z</dcterms:modified>
</cp:coreProperties>
</file>